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2"/>
  </p:notesMasterIdLst>
  <p:handoutMasterIdLst>
    <p:handoutMasterId r:id="rId43"/>
  </p:handoutMasterIdLst>
  <p:sldIdLst>
    <p:sldId id="1309" r:id="rId7"/>
    <p:sldId id="1379" r:id="rId8"/>
    <p:sldId id="1365" r:id="rId9"/>
    <p:sldId id="1371"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42" r:id="rId25"/>
    <p:sldId id="1364" r:id="rId26"/>
    <p:sldId id="1363" r:id="rId27"/>
    <p:sldId id="1361" r:id="rId28"/>
    <p:sldId id="1359" r:id="rId29"/>
    <p:sldId id="1360" r:id="rId30"/>
    <p:sldId id="1362" r:id="rId31"/>
    <p:sldId id="1378" r:id="rId32"/>
    <p:sldId id="1347" r:id="rId33"/>
    <p:sldId id="1354" r:id="rId34"/>
    <p:sldId id="1355" r:id="rId35"/>
    <p:sldId id="1356" r:id="rId36"/>
    <p:sldId id="1357" r:id="rId37"/>
    <p:sldId id="1358" r:id="rId38"/>
    <p:sldId id="1389" r:id="rId39"/>
    <p:sldId id="1390" r:id="rId40"/>
    <p:sldId id="1353" r:id="rId41"/>
  </p:sldIdLst>
  <p:sldSz cx="12436475" cy="6994525"/>
  <p:notesSz cx="6858000" cy="9144000"/>
  <p:custDataLst>
    <p:tags r:id="rId4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85"/>
            <p14:sldId id="1381"/>
            <p14:sldId id="1386"/>
            <p14:sldId id="1383"/>
            <p14:sldId id="1384"/>
            <p14:sldId id="1387"/>
            <p14:sldId id="1366"/>
            <p14:sldId id="1388"/>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54" autoAdjust="0"/>
    <p:restoredTop sz="75150" autoAdjust="0"/>
  </p:normalViewPr>
  <p:slideViewPr>
    <p:cSldViewPr>
      <p:cViewPr>
        <p:scale>
          <a:sx n="50" d="100"/>
          <a:sy n="50" d="100"/>
        </p:scale>
        <p:origin x="681" y="903"/>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351"/>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t>
        <a:bodyPr/>
        <a:lstStyle/>
        <a:p>
          <a:endParaRPr lang="en-US"/>
        </a:p>
      </dgm:t>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t>
        <a:bodyPr/>
        <a:lstStyle/>
        <a:p>
          <a:endParaRPr lang="en-US"/>
        </a:p>
      </dgm:t>
    </dgm:pt>
    <dgm:pt modelId="{0CF624A4-1729-464B-A0E7-F90B1343283F}" type="pres">
      <dgm:prSet presAssocID="{9F0B2B7E-A445-41E4-8304-BACDE1F08B70}" presName="descendantText" presStyleLbl="alignAccFollowNode1" presStyleIdx="0" presStyleCnt="7">
        <dgm:presLayoutVars>
          <dgm:bulletEnabled val="1"/>
        </dgm:presLayoutVars>
      </dgm:prSet>
      <dgm:spPr/>
      <dgm:t>
        <a:bodyPr/>
        <a:lstStyle/>
        <a:p>
          <a:endParaRPr lang="en-US"/>
        </a:p>
      </dgm:t>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t>
        <a:bodyPr/>
        <a:lstStyle/>
        <a:p>
          <a:endParaRPr lang="en-US"/>
        </a:p>
      </dgm:t>
    </dgm:pt>
    <dgm:pt modelId="{E6420154-04FB-467D-88B8-1F7D05114D7E}" type="pres">
      <dgm:prSet presAssocID="{FAF27AE8-06DD-4446-8C08-04D22F1E8DE2}" presName="descendantText" presStyleLbl="alignAccFollowNode1" presStyleIdx="1" presStyleCnt="7">
        <dgm:presLayoutVars>
          <dgm:bulletEnabled val="1"/>
        </dgm:presLayoutVars>
      </dgm:prSet>
      <dgm:spPr/>
      <dgm:t>
        <a:bodyPr/>
        <a:lstStyle/>
        <a:p>
          <a:endParaRPr lang="en-US"/>
        </a:p>
      </dgm:t>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t>
        <a:bodyPr/>
        <a:lstStyle/>
        <a:p>
          <a:endParaRPr lang="en-US"/>
        </a:p>
      </dgm:t>
    </dgm:pt>
    <dgm:pt modelId="{61247A71-DC9E-4A76-B169-395D763BB202}" type="pres">
      <dgm:prSet presAssocID="{7B3DB122-1D8E-4822-ADCD-16B4D4E14E42}" presName="descendantText" presStyleLbl="alignAccFollowNode1" presStyleIdx="2" presStyleCnt="7">
        <dgm:presLayoutVars>
          <dgm:bulletEnabled val="1"/>
        </dgm:presLayoutVars>
      </dgm:prSet>
      <dgm:spPr/>
      <dgm:t>
        <a:bodyPr/>
        <a:lstStyle/>
        <a:p>
          <a:endParaRPr lang="en-US"/>
        </a:p>
      </dgm:t>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t>
        <a:bodyPr/>
        <a:lstStyle/>
        <a:p>
          <a:endParaRPr lang="en-US"/>
        </a:p>
      </dgm:t>
    </dgm:pt>
    <dgm:pt modelId="{735907E8-CD71-421F-8950-285DC6511AD6}" type="pres">
      <dgm:prSet presAssocID="{1CF5DF33-87B5-4E4E-AA3D-3AAB51BBEAF4}" presName="descendantText" presStyleLbl="alignAccFollowNode1" presStyleIdx="3" presStyleCnt="7">
        <dgm:presLayoutVars>
          <dgm:bulletEnabled val="1"/>
        </dgm:presLayoutVars>
      </dgm:prSet>
      <dgm:spPr/>
      <dgm:t>
        <a:bodyPr/>
        <a:lstStyle/>
        <a:p>
          <a:endParaRPr lang="en-US"/>
        </a:p>
      </dgm:t>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t>
        <a:bodyPr/>
        <a:lstStyle/>
        <a:p>
          <a:endParaRPr lang="en-US"/>
        </a:p>
      </dgm:t>
    </dgm:pt>
    <dgm:pt modelId="{37E22389-D950-4A26-A268-5C9A5A3CD82C}" type="pres">
      <dgm:prSet presAssocID="{8072FA85-1F1D-4E2E-9ED3-9E9729269312}" presName="descendantText" presStyleLbl="alignAccFollowNode1" presStyleIdx="4" presStyleCnt="7">
        <dgm:presLayoutVars>
          <dgm:bulletEnabled val="1"/>
        </dgm:presLayoutVars>
      </dgm:prSet>
      <dgm:spPr/>
      <dgm:t>
        <a:bodyPr/>
        <a:lstStyle/>
        <a:p>
          <a:endParaRPr lang="en-US"/>
        </a:p>
      </dgm:t>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t>
        <a:bodyPr/>
        <a:lstStyle/>
        <a:p>
          <a:endParaRPr lang="en-US"/>
        </a:p>
      </dgm:t>
    </dgm:pt>
    <dgm:pt modelId="{E23F637E-9A4A-4AA5-98AE-66E97735DB4F}" type="pres">
      <dgm:prSet presAssocID="{16268D6F-1FBF-4F5B-93DA-7B7C16DB4419}" presName="descendantText" presStyleLbl="alignAccFollowNode1" presStyleIdx="5" presStyleCnt="7">
        <dgm:presLayoutVars>
          <dgm:bulletEnabled val="1"/>
        </dgm:presLayoutVars>
      </dgm:prSet>
      <dgm:spPr/>
      <dgm:t>
        <a:bodyPr/>
        <a:lstStyle/>
        <a:p>
          <a:endParaRPr lang="en-US"/>
        </a:p>
      </dgm:t>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t>
        <a:bodyPr/>
        <a:lstStyle/>
        <a:p>
          <a:endParaRPr lang="en-US"/>
        </a:p>
      </dgm:t>
    </dgm:pt>
    <dgm:pt modelId="{68B4BBEF-B3B9-44EE-93CE-818230DA2604}" type="pres">
      <dgm:prSet presAssocID="{98FA1FEA-193C-455F-BC82-D031D6A78B83}" presName="descendantText" presStyleLbl="alignAccFollowNode1" presStyleIdx="6" presStyleCnt="7">
        <dgm:presLayoutVars>
          <dgm:bulletEnabled val="1"/>
        </dgm:presLayoutVars>
      </dgm:prSet>
      <dgm:spPr/>
      <dgm:t>
        <a:bodyPr/>
        <a:lstStyle/>
        <a:p>
          <a:endParaRPr lang="en-US"/>
        </a:p>
      </dgm:t>
    </dgm:pt>
  </dgm:ptLst>
  <dgm:cxnLst>
    <dgm:cxn modelId="{7ED99E10-2C83-45F5-8D7B-3F580B16288E}" srcId="{CCB75381-B66D-4B20-8298-A5FD070AB22C}" destId="{7B3DB122-1D8E-4822-ADCD-16B4D4E14E42}" srcOrd="2" destOrd="0" parTransId="{75EC45A3-1D1D-48C9-BF47-CB60F9C6623F}" sibTransId="{2851B0A7-5F5A-45AF-9490-3367702A5D85}"/>
    <dgm:cxn modelId="{4B48B8E9-660F-4AE1-8563-6A3835C678EB}" srcId="{8072FA85-1F1D-4E2E-9ED3-9E9729269312}" destId="{BC7CBCE7-B64C-4C75-A741-6CC83D221E3A}" srcOrd="0" destOrd="0" parTransId="{B393B75B-0B04-47A2-89E5-81A0F79B7FED}" sibTransId="{98B28538-9EF3-48B2-8531-313965FAB8DF}"/>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6E306B21-63BD-4910-9FE8-8C6EF00B3C76}" type="presOf" srcId="{BC7CBCE7-B64C-4C75-A741-6CC83D221E3A}" destId="{37E22389-D950-4A26-A268-5C9A5A3CD82C}"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CA495CF-7549-455B-9CA1-EB4979A7DAF1}" type="presOf" srcId="{20B14FB0-0BE2-458F-B02B-7ACC0F8C5CBE}" destId="{E23F637E-9A4A-4AA5-98AE-66E97735DB4F}"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t>
        <a:bodyPr/>
        <a:lstStyle/>
        <a:p>
          <a:endParaRPr lang="en-US"/>
        </a:p>
      </dgm:t>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t>
        <a:bodyPr/>
        <a:lstStyle/>
        <a:p>
          <a:endParaRPr lang="en-US"/>
        </a:p>
      </dgm:t>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t>
        <a:bodyPr/>
        <a:lstStyle/>
        <a:p>
          <a:endParaRPr lang="en-US"/>
        </a:p>
      </dgm:t>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t>
        <a:bodyPr/>
        <a:lstStyle/>
        <a:p>
          <a:endParaRPr lang="en-US"/>
        </a:p>
      </dgm:t>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t>
        <a:bodyPr/>
        <a:lstStyle/>
        <a:p>
          <a:endParaRPr lang="en-US"/>
        </a:p>
      </dgm:t>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t>
        <a:bodyPr/>
        <a:lstStyle/>
        <a:p>
          <a:endParaRPr lang="en-US"/>
        </a:p>
      </dgm:t>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t>
        <a:bodyPr/>
        <a:lstStyle/>
        <a:p>
          <a:endParaRPr lang="en-US"/>
        </a:p>
      </dgm:t>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t>
        <a:bodyPr/>
        <a:lstStyle/>
        <a:p>
          <a:endParaRPr lang="en-US"/>
        </a:p>
      </dgm:t>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t>
        <a:bodyPr/>
        <a:lstStyle/>
        <a:p>
          <a:endParaRPr lang="en-US"/>
        </a:p>
      </dgm:t>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t>
        <a:bodyPr/>
        <a:lstStyle/>
        <a:p>
          <a:endParaRPr lang="en-US"/>
        </a:p>
      </dgm:t>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t>
        <a:bodyPr/>
        <a:lstStyle/>
        <a:p>
          <a:endParaRPr lang="en-US"/>
        </a:p>
      </dgm:t>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t>
        <a:bodyPr/>
        <a:lstStyle/>
        <a:p>
          <a:endParaRPr lang="en-US"/>
        </a:p>
      </dgm:t>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t>
        <a:bodyPr/>
        <a:lstStyle/>
        <a:p>
          <a:endParaRPr lang="en-US"/>
        </a:p>
      </dgm:t>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t>
        <a:bodyPr/>
        <a:lstStyle/>
        <a:p>
          <a:endParaRPr lang="en-US"/>
        </a:p>
      </dgm:t>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t>
        <a:bodyPr/>
        <a:lstStyle/>
        <a:p>
          <a:endParaRPr lang="en-US"/>
        </a:p>
      </dgm:t>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t>
        <a:bodyPr/>
        <a:lstStyle/>
        <a:p>
          <a:endParaRPr lang="en-US"/>
        </a:p>
      </dgm:t>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t>
        <a:bodyPr/>
        <a:lstStyle/>
        <a:p>
          <a:endParaRPr lang="en-US"/>
        </a:p>
      </dgm:t>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t>
        <a:bodyPr/>
        <a:lstStyle/>
        <a:p>
          <a:endParaRPr lang="en-US"/>
        </a:p>
      </dgm:t>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t>
        <a:bodyPr/>
        <a:lstStyle/>
        <a:p>
          <a:endParaRPr lang="en-US"/>
        </a:p>
      </dgm:t>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t>
        <a:bodyPr/>
        <a:lstStyle/>
        <a:p>
          <a:endParaRPr lang="en-US"/>
        </a:p>
      </dgm:t>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t>
        <a:bodyPr/>
        <a:lstStyle/>
        <a:p>
          <a:endParaRPr lang="en-US"/>
        </a:p>
      </dgm:t>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t>
        <a:bodyPr/>
        <a:lstStyle/>
        <a:p>
          <a:endParaRPr lang="en-US"/>
        </a:p>
      </dgm:t>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t>
        <a:bodyPr/>
        <a:lstStyle/>
        <a:p>
          <a:endParaRPr lang="en-US"/>
        </a:p>
      </dgm:t>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t>
        <a:bodyPr/>
        <a:lstStyle/>
        <a:p>
          <a:endParaRPr lang="en-US"/>
        </a:p>
      </dgm:t>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t>
        <a:bodyPr/>
        <a:lstStyle/>
        <a:p>
          <a:endParaRPr lang="en-US"/>
        </a:p>
      </dgm:t>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t>
        <a:bodyPr/>
        <a:lstStyle/>
        <a:p>
          <a:endParaRPr lang="en-US"/>
        </a:p>
      </dgm:t>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t>
        <a:bodyPr/>
        <a:lstStyle/>
        <a:p>
          <a:endParaRPr lang="en-US"/>
        </a:p>
      </dgm:t>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t>
        <a:bodyPr/>
        <a:lstStyle/>
        <a:p>
          <a:endParaRPr lang="en-US"/>
        </a:p>
      </dgm:t>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t>
        <a:bodyPr/>
        <a:lstStyle/>
        <a:p>
          <a:endParaRPr lang="en-US"/>
        </a:p>
      </dgm:t>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t>
        <a:bodyPr/>
        <a:lstStyle/>
        <a:p>
          <a:endParaRPr lang="en-US"/>
        </a:p>
      </dgm:t>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t>
        <a:bodyPr/>
        <a:lstStyle/>
        <a:p>
          <a:endParaRPr lang="en-US"/>
        </a:p>
      </dgm:t>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t>
        <a:bodyPr/>
        <a:lstStyle/>
        <a:p>
          <a:endParaRPr lang="en-US"/>
        </a:p>
      </dgm:t>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t>
        <a:bodyPr/>
        <a:lstStyle/>
        <a:p>
          <a:endParaRPr lang="en-US"/>
        </a:p>
      </dgm:t>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t>
        <a:bodyPr/>
        <a:lstStyle/>
        <a:p>
          <a:endParaRPr lang="en-US"/>
        </a:p>
      </dgm:t>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t>
        <a:bodyPr/>
        <a:lstStyle/>
        <a:p>
          <a:endParaRPr lang="en-US"/>
        </a:p>
      </dgm:t>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t>
        <a:bodyPr/>
        <a:lstStyle/>
        <a:p>
          <a:endParaRPr lang="en-US"/>
        </a:p>
      </dgm:t>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t>
        <a:bodyPr/>
        <a:lstStyle/>
        <a:p>
          <a:endParaRPr lang="en-US"/>
        </a:p>
      </dgm:t>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t>
        <a:bodyPr/>
        <a:lstStyle/>
        <a:p>
          <a:endParaRPr lang="en-US"/>
        </a:p>
      </dgm:t>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t>
        <a:bodyPr/>
        <a:lstStyle/>
        <a:p>
          <a:endParaRPr lang="en-US"/>
        </a:p>
      </dgm:t>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t>
        <a:bodyPr/>
        <a:lstStyle/>
        <a:p>
          <a:endParaRPr lang="en-US"/>
        </a:p>
      </dgm:t>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t>
        <a:bodyPr/>
        <a:lstStyle/>
        <a:p>
          <a:endParaRPr lang="en-US"/>
        </a:p>
      </dgm:t>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t>
        <a:bodyPr/>
        <a:lstStyle/>
        <a:p>
          <a:endParaRPr lang="en-US"/>
        </a:p>
      </dgm:t>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t>
        <a:bodyPr/>
        <a:lstStyle/>
        <a:p>
          <a:endParaRPr lang="en-US"/>
        </a:p>
      </dgm:t>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t>
        <a:bodyPr/>
        <a:lstStyle/>
        <a:p>
          <a:endParaRPr lang="en-US"/>
        </a:p>
      </dgm:t>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t>
        <a:bodyPr/>
        <a:lstStyle/>
        <a:p>
          <a:endParaRPr lang="en-US"/>
        </a:p>
      </dgm:t>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t>
        <a:bodyPr/>
        <a:lstStyle/>
        <a:p>
          <a:endParaRPr lang="en-US"/>
        </a:p>
      </dgm:t>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t>
        <a:bodyPr/>
        <a:lstStyle/>
        <a:p>
          <a:endParaRPr lang="en-US"/>
        </a:p>
      </dgm:t>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t>
        <a:bodyPr/>
        <a:lstStyle/>
        <a:p>
          <a:endParaRPr lang="en-US"/>
        </a:p>
      </dgm:t>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t>
        <a:bodyPr/>
        <a:lstStyle/>
        <a:p>
          <a:endParaRPr lang="en-US"/>
        </a:p>
      </dgm:t>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t>
        <a:bodyPr/>
        <a:lstStyle/>
        <a:p>
          <a:endParaRPr lang="en-US"/>
        </a:p>
      </dgm:t>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t>
        <a:bodyPr/>
        <a:lstStyle/>
        <a:p>
          <a:endParaRPr lang="en-US"/>
        </a:p>
      </dgm:t>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t>
        <a:bodyPr/>
        <a:lstStyle/>
        <a:p>
          <a:endParaRPr lang="en-US"/>
        </a:p>
      </dgm:t>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t>
        <a:bodyPr/>
        <a:lstStyle/>
        <a:p>
          <a:endParaRPr lang="en-US"/>
        </a:p>
      </dgm:t>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t>
        <a:bodyPr/>
        <a:lstStyle/>
        <a:p>
          <a:endParaRPr lang="en-US"/>
        </a:p>
      </dgm:t>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t>
        <a:bodyPr/>
        <a:lstStyle/>
        <a:p>
          <a:endParaRPr lang="en-US"/>
        </a:p>
      </dgm:t>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t>
        <a:bodyPr/>
        <a:lstStyle/>
        <a:p>
          <a:endParaRPr lang="en-US"/>
        </a:p>
      </dgm:t>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t>
        <a:bodyPr/>
        <a:lstStyle/>
        <a:p>
          <a:endParaRPr lang="en-US"/>
        </a:p>
      </dgm:t>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t>
        <a:bodyPr/>
        <a:lstStyle/>
        <a:p>
          <a:endParaRPr lang="en-US"/>
        </a:p>
      </dgm:t>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t>
        <a:bodyPr/>
        <a:lstStyle/>
        <a:p>
          <a:endParaRPr lang="en-US"/>
        </a:p>
      </dgm:t>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t>
        <a:bodyPr/>
        <a:lstStyle/>
        <a:p>
          <a:endParaRPr lang="en-US"/>
        </a:p>
      </dgm:t>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t>
        <a:bodyPr/>
        <a:lstStyle/>
        <a:p>
          <a:endParaRPr lang="en-US"/>
        </a:p>
      </dgm:t>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t>
        <a:bodyPr/>
        <a:lstStyle/>
        <a:p>
          <a:endParaRPr lang="en-US"/>
        </a:p>
      </dgm:t>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t>
        <a:bodyPr/>
        <a:lstStyle/>
        <a:p>
          <a:endParaRPr lang="en-US"/>
        </a:p>
      </dgm:t>
    </dgm:pt>
  </dgm:ptLst>
  <dgm:cxnLst>
    <dgm:cxn modelId="{FBE350DD-6281-4A37-A513-DB819A794E91}" type="presOf" srcId="{9742FB85-0B9C-4C06-8D86-7004AB4C070E}" destId="{305D479E-3E82-4E40-8591-7920046044CA}"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6D432F84-0C19-43A3-B482-27FCF90C09F9}" type="presOf" srcId="{DA12C7E4-F499-4D14-AF3A-F6006B5E9D37}" destId="{050F393B-63AE-4969-8E65-7A35A5A012B7}"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F64FD6A7-D4BA-4478-80DA-2ABAD28BD2BE}" type="presOf" srcId="{82922168-D541-4BA4-B645-F7993B150A48}" destId="{9AA9F4C6-7CDE-4287-AB42-7935505FC6A7}"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1C7C9488-0C57-4E9B-8359-BEBA76C36926}" srcId="{38AA9620-CDFF-4986-9872-23ECE6C2FCBB}" destId="{4CCE1E62-8F26-44C5-8900-05E6BD987733}" srcOrd="0" destOrd="0" parTransId="{F4B70B66-F1FA-4673-A848-DA8F48C9D491}" sibTransId="{9EF46734-7A6D-4661-8124-149E905DAF3A}"/>
    <dgm:cxn modelId="{84DEA72E-2556-4C1D-A2BD-68B4CA9AA26B}" type="presOf" srcId="{D64F44AC-1067-4A30-9D80-A10651A89775}" destId="{418F4657-93DC-4855-801A-4AC6B081544E}" srcOrd="0" destOrd="0" presId="urn:microsoft.com/office/officeart/2005/8/layout/vList5"/>
    <dgm:cxn modelId="{48D0EE6F-58C1-4460-A553-D6EFF479F4FE}" type="presOf" srcId="{B4C30B1F-372E-4609-A76A-E5154F319851}" destId="{5201838D-804B-4A34-8E4A-7EC6008DE4E7}" srcOrd="0" destOrd="0" presId="urn:microsoft.com/office/officeart/2005/8/layout/vList5"/>
    <dgm:cxn modelId="{7AE97705-E20E-47CA-91D7-F9EB24B893A9}" srcId="{DA12C7E4-F499-4D14-AF3A-F6006B5E9D37}" destId="{3FA3A685-90DC-46D9-9F26-8E4C0E317176}" srcOrd="0" destOrd="0" parTransId="{A733B186-65E5-40F5-9F3F-08E90B5CC328}" sibTransId="{63DE33B5-E322-4266-959F-C1CF6955762B}"/>
    <dgm:cxn modelId="{F3697665-C2A0-42C9-82EF-A5C003EDA9F9}" srcId="{CCB75381-B66D-4B20-8298-A5FD070AB22C}" destId="{3C786015-1874-4A77-9AF6-EC44C4E9113E}" srcOrd="9" destOrd="0" parTransId="{505F302E-B8F4-401A-9B8A-0364B151D74B}" sibTransId="{39EB3DB3-E204-4C84-BAC8-6D524D6CDED1}"/>
    <dgm:cxn modelId="{0CCEE4B4-EF81-455F-ABBE-11BB0AFBBCF9}" srcId="{D190EBBA-0C2A-4B23-8F3D-4248C5A0FEBA}" destId="{D64F44AC-1067-4A30-9D80-A10651A89775}" srcOrd="0" destOrd="0" parTransId="{F1360061-4618-47C4-991B-38D1382ED9B9}" sibTransId="{15F562C2-97B0-468A-A712-3EB6B4FB7402}"/>
    <dgm:cxn modelId="{BAB06548-5C2A-41E8-99E1-D1C94814C9A3}" type="presOf" srcId="{3458FC72-4B97-4E26-B116-29C83F618C1E}" destId="{BE3EDFDA-3F7A-4C2E-8E05-24C88FC3829B}"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ECFC8257-38D0-4992-A0ED-F3B9931C46D9}" type="presOf" srcId="{F7A8CD9F-2F47-43C8-BA91-5BFF2AD7101C}" destId="{7D841E58-123D-4354-A16F-013633AFB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FF5BFA11-0425-45F4-8FA4-93A4CD2A0F86}" type="presOf" srcId="{64E85B5A-D895-42D8-9289-83C6034EA163}" destId="{5A1F3ACD-366F-49BC-8AFF-1280C8CECD08}" srcOrd="0" destOrd="0" presId="urn:microsoft.com/office/officeart/2005/8/layout/vList5"/>
    <dgm:cxn modelId="{79BC7A28-72EA-4FDC-BEE8-079F6EE376CC}" srcId="{CCB75381-B66D-4B20-8298-A5FD070AB22C}" destId="{D190EBBA-0C2A-4B23-8F3D-4248C5A0FEBA}" srcOrd="11" destOrd="0" parTransId="{3C25B5C2-3EC3-4CEB-A8FE-B0B07AB81650}" sibTransId="{BA232A61-4532-4A1B-8767-414B1095D3E9}"/>
    <dgm:cxn modelId="{74933102-6D4F-4A64-9EE4-88367FF8FCD3}" srcId="{42792F4C-9B0C-48DD-9699-697AF44C75B8}" destId="{9742FB85-0B9C-4C06-8D86-7004AB4C070E}" srcOrd="0" destOrd="0" parTransId="{C0F06598-3846-4F49-8C86-A9E90AF7D1D1}" sibTransId="{ABC624A9-C846-4FB3-8418-005394E93103}"/>
    <dgm:cxn modelId="{AC6A9332-9589-45E5-B011-1D04479F7D89}" srcId="{CCB75381-B66D-4B20-8298-A5FD070AB22C}" destId="{42792F4C-9B0C-48DD-9699-697AF44C75B8}" srcOrd="3" destOrd="0" parTransId="{857BAD97-7416-4CEF-AEEF-326EB29333B3}" sibTransId="{63D4BA52-CB0C-45D3-8864-A12479D6D596}"/>
    <dgm:cxn modelId="{9FC1933A-46FE-4D69-A71F-59A5218AA013}" srcId="{3C786015-1874-4A77-9AF6-EC44C4E9113E}" destId="{A825313B-4AFE-485D-9E16-83E9187A32A1}" srcOrd="0" destOrd="0" parTransId="{FA18F900-8909-499B-9008-9CF4BC3DC30D}" sibTransId="{9AB1B006-7338-4F08-B21D-C811402B0BAE}"/>
    <dgm:cxn modelId="{3D77CC30-CD21-4813-BA0A-CA999FE06A30}" srcId="{CCB75381-B66D-4B20-8298-A5FD070AB22C}" destId="{DA12C7E4-F499-4D14-AF3A-F6006B5E9D37}" srcOrd="6" destOrd="0" parTransId="{8D98D5D1-E3C8-41F1-A300-D5121C52F841}" sibTransId="{BBCEC76E-DC39-4988-AB49-36F34FD62139}"/>
    <dgm:cxn modelId="{7BD171D0-3F5F-4579-9F0F-A99DF0C402C5}" type="presOf" srcId="{A825313B-4AFE-485D-9E16-83E9187A32A1}" destId="{5C094C1F-0A4B-4924-94B4-9EF233FD65DC}"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BD7FC478-D4E4-4D6D-8576-2A10DB5496C6}" type="presOf" srcId="{3C786015-1874-4A77-9AF6-EC44C4E9113E}" destId="{7D920196-9617-466A-B09A-F7961BB9A172}"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DC19F18E-FE9C-4DAC-8875-75BDAB28F5F6}" type="presOf" srcId="{42792F4C-9B0C-48DD-9699-697AF44C75B8}" destId="{A95FCAC1-A86A-49E6-93F3-35518D1CB588}"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C7A82039-77C4-4B77-BE79-D6DF1F1F8E5C}" srcId="{CCB75381-B66D-4B20-8298-A5FD070AB22C}" destId="{82922168-D541-4BA4-B645-F7993B150A48}" srcOrd="5" destOrd="0" parTransId="{8A9EECC9-31C5-4FF7-B646-EDF57B71D8D4}" sibTransId="{DE09000C-1201-4C86-8895-390160AC31D4}"/>
    <dgm:cxn modelId="{2C2ADC4D-97DB-40A5-8CEB-76BD6AC72AD9}" srcId="{3458FC72-4B97-4E26-B116-29C83F618C1E}" destId="{CF4C82DD-98B4-4A5D-B90F-441319D7546D}" srcOrd="0" destOrd="0" parTransId="{A136DCD2-8AA8-437B-A07A-C5FDB88C21B4}" sibTransId="{6EB096CC-C0FD-44B7-97F2-693487DE3C24}"/>
    <dgm:cxn modelId="{ED45D216-A6D6-4E6C-85AD-C5A06AD515B4}" type="presOf" srcId="{4EF98749-2837-4404-8E0A-809D3A678584}" destId="{834F7C11-0897-40E6-B2BA-5A8F6FE36D85}" srcOrd="0" destOrd="0" presId="urn:microsoft.com/office/officeart/2005/8/layout/vList5"/>
    <dgm:cxn modelId="{627CAF95-1245-484F-BAA4-758753C75FDD}" type="presOf" srcId="{78CB731B-0293-4701-BCD3-28FF508E36C2}" destId="{9315BC47-31EE-4CB8-8DAE-86843AE51B70}"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041E80A-3F8E-4D8A-B5DC-F6A59FF0BB94}" srcId="{CCB75381-B66D-4B20-8298-A5FD070AB22C}" destId="{3458FC72-4B97-4E26-B116-29C83F618C1E}" srcOrd="1" destOrd="0" parTransId="{286D2F1B-635F-439E-A9A9-746462DF6B89}" sibTransId="{24BE2E34-B8BF-4931-A47F-C19E2DD112DE}"/>
    <dgm:cxn modelId="{C4622A07-F62C-439B-88BD-AC791C0BCB9D}" type="presOf" srcId="{AFF01370-7911-45DC-83C8-1822AC0FE027}" destId="{EC1EB1B5-90A7-493B-AD9C-BA31EA560306}"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EBF18FCF-A264-406C-A662-A162F7C8C4F2}" type="presOf" srcId="{231C7939-BF88-4D22-B859-C6BCE7DC3EA4}" destId="{96A5357F-26FB-46B9-AC76-401E637DCA6D}"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BBEB4D38-2950-4BB2-B905-757C2EC49290}" srcId="{82922168-D541-4BA4-B645-F7993B150A48}" destId="{960FB9AF-EB5E-4195-BD0C-364AEB957F75}" srcOrd="0" destOrd="0" parTransId="{B4C8F3FB-73FF-4317-AE7F-106479EDA1F3}" sibTransId="{A3D54605-8D3E-48C4-8920-6664DB2BC780}"/>
    <dgm:cxn modelId="{5A464F59-0A00-4CFA-ADD0-221C403B7DD4}" type="presOf" srcId="{CF4C82DD-98B4-4A5D-B90F-441319D7546D}" destId="{98997997-98D1-4045-81E0-9243CD594E5D}"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A79BDC3C-EFDB-41CF-B8FD-E46539512CB8}" type="presOf" srcId="{D190EBBA-0C2A-4B23-8F3D-4248C5A0FEBA}" destId="{98BE21F9-802A-4A95-8649-5870831CAA4F}"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0AF71467-5CB4-4158-A948-EBC919501A41}" srcId="{CCB75381-B66D-4B20-8298-A5FD070AB22C}" destId="{AFF01370-7911-45DC-83C8-1822AC0FE027}" srcOrd="0" destOrd="0" parTransId="{A39C3794-EB84-4784-A2C7-51273B7CE8C8}" sibTransId="{8DB04DA7-E945-47C5-82AF-23AEEBD790C6}"/>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10/7/2017 5:04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10/7/2017 5:04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6:46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9052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6:46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6:46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10/7/2017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10/7/2017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10/7/2017 6:31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2" Type="http://schemas.openxmlformats.org/officeDocument/2006/relationships/notesSlide" Target="../notesSlides/notesSlide12.xml"/><Relationship Id="rId16" Type="http://schemas.openxmlformats.org/officeDocument/2006/relationships/image" Target="../media/image117.png"/><Relationship Id="rId29" Type="http://schemas.openxmlformats.org/officeDocument/2006/relationships/image" Target="../media/image130.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 Id="rId3" Type="http://schemas.openxmlformats.org/officeDocument/2006/relationships/image" Target="../media/image104.jpe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0" Type="http://schemas.openxmlformats.org/officeDocument/2006/relationships/image" Target="../media/image121.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4.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66.jpeg"/><Relationship Id="rId29" Type="http://schemas.openxmlformats.org/officeDocument/2006/relationships/image" Target="../media/image79.pn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 Id="rId8" Type="http://schemas.openxmlformats.org/officeDocument/2006/relationships/image" Target="../media/image60.png"/><Relationship Id="rId3" Type="http://schemas.openxmlformats.org/officeDocument/2006/relationships/image" Target="../media/image55.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0" Type="http://schemas.openxmlformats.org/officeDocument/2006/relationships/image" Target="../media/image70.png"/><Relationship Id="rId41" Type="http://schemas.openxmlformats.org/officeDocument/2006/relationships/image" Target="../media/image9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smtClean="0"/>
              <a:t>Download </a:t>
            </a:r>
            <a:r>
              <a:rPr lang="en-US" dirty="0" err="1" smtClean="0"/>
              <a:t>DevCamp</a:t>
            </a:r>
            <a:r>
              <a:rPr lang="en-US" dirty="0" smtClean="0"/>
              <a:t> Content from GitHub</a:t>
            </a:r>
            <a:endParaRPr lang="en-US" dirty="0"/>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0798938"/>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like to allow field workers the ability to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smtClean="0">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Services </a:t>
            </a:r>
            <a:r>
              <a:rPr lang="en-US" dirty="0"/>
              <a:t>Covered in </a:t>
            </a:r>
            <a:r>
              <a:rPr lang="en-US" dirty="0" smtClean="0"/>
              <a:t>this </a:t>
            </a:r>
            <a:r>
              <a:rPr lang="en-US" dirty="0" err="1" smtClean="0"/>
              <a:t>DevCamp</a:t>
            </a:r>
            <a:endParaRPr lang="en-US" dirty="0"/>
          </a:p>
        </p:txBody>
      </p:sp>
      <p:sp>
        <p:nvSpPr>
          <p:cNvPr id="4" name="Text Placeholder 3"/>
          <p:cNvSpPr>
            <a:spLocks noGrp="1"/>
          </p:cNvSpPr>
          <p:nvPr>
            <p:ph type="body" sz="quarter" idx="10"/>
          </p:nvPr>
        </p:nvSpPr>
        <p:spPr>
          <a:xfrm>
            <a:off x="275482" y="1212850"/>
            <a:ext cx="5485621" cy="4745915"/>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t>
            </a:r>
            <a:r>
              <a:rPr lang="en-US" dirty="0" smtClean="0"/>
              <a:t>Apps</a:t>
            </a:r>
          </a:p>
          <a:p>
            <a:pPr lvl="1"/>
            <a:r>
              <a:rPr lang="en-US" dirty="0" smtClean="0"/>
              <a:t>App Insights</a:t>
            </a:r>
            <a:endParaRPr lang="en-US" dirty="0"/>
          </a:p>
          <a:p>
            <a:pPr lvl="1"/>
            <a:r>
              <a:rPr lang="en-US" dirty="0"/>
              <a:t>Redis Cache</a:t>
            </a:r>
          </a:p>
          <a:p>
            <a:pPr lvl="1"/>
            <a:r>
              <a:rPr lang="en-US" dirty="0" smtClean="0"/>
              <a:t>Cosmos DB</a:t>
            </a:r>
          </a:p>
          <a:p>
            <a:pPr lvl="1"/>
            <a:r>
              <a:rPr lang="en-US" dirty="0" err="1"/>
              <a:t>DevTest</a:t>
            </a:r>
            <a:r>
              <a:rPr lang="en-US" dirty="0"/>
              <a:t> </a:t>
            </a:r>
            <a:r>
              <a:rPr lang="en-US" dirty="0" smtClean="0"/>
              <a:t>Labs</a:t>
            </a:r>
          </a:p>
          <a:p>
            <a:pPr lvl="1"/>
            <a:r>
              <a:rPr lang="en-US" dirty="0" smtClean="0"/>
              <a:t>Bots</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smtClean="0"/>
              <a:t>Visual </a:t>
            </a:r>
            <a:r>
              <a:rPr lang="en-US" dirty="0"/>
              <a:t>Studio Team Services</a:t>
            </a:r>
          </a:p>
          <a:p>
            <a:pPr lvl="1"/>
            <a:r>
              <a:rPr lang="en-US" dirty="0"/>
              <a:t>Source Control integration (GIT)</a:t>
            </a:r>
          </a:p>
          <a:p>
            <a:pPr lvl="1"/>
            <a:r>
              <a:rPr lang="en-US" dirty="0"/>
              <a:t>Continuous Integration &amp; </a:t>
            </a:r>
            <a:r>
              <a:rPr lang="en-US" dirty="0" smtClean="0"/>
              <a:t>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smtClean="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smtClean="0"/>
              <a:t>Set </a:t>
            </a:r>
            <a:r>
              <a:rPr lang="en-US" dirty="0"/>
              <a:t>up the developing environment to support the creation of bot </a:t>
            </a:r>
            <a:r>
              <a:rPr lang="en-US" dirty="0" smtClean="0"/>
              <a:t>applications</a:t>
            </a:r>
            <a:endParaRPr lang="en-US" dirty="0"/>
          </a:p>
          <a:p>
            <a:r>
              <a:rPr lang="en-US" dirty="0" smtClean="0"/>
              <a:t>Create </a:t>
            </a:r>
            <a:r>
              <a:rPr lang="en-US" dirty="0"/>
              <a:t>your own bot from </a:t>
            </a:r>
            <a:r>
              <a:rPr lang="en-US" dirty="0" smtClean="0"/>
              <a:t>scratch</a:t>
            </a:r>
            <a:endParaRPr lang="en-US" dirty="0"/>
          </a:p>
          <a:p>
            <a:r>
              <a:rPr lang="en-US" dirty="0" smtClean="0"/>
              <a:t>Create </a:t>
            </a:r>
            <a:r>
              <a:rPr lang="en-US" dirty="0"/>
              <a:t>your own bot using Azure Bot </a:t>
            </a:r>
            <a:r>
              <a:rPr lang="en-US" dirty="0" smtClean="0"/>
              <a:t>Service</a:t>
            </a:r>
            <a:endParaRPr lang="en-US" dirty="0"/>
          </a:p>
          <a:p>
            <a:r>
              <a:rPr lang="en-US" dirty="0" smtClean="0"/>
              <a:t>Hosting </a:t>
            </a:r>
            <a:r>
              <a:rPr lang="en-US" dirty="0"/>
              <a:t>your bot in </a:t>
            </a:r>
            <a:r>
              <a:rPr lang="en-US" dirty="0" smtClean="0"/>
              <a:t>Azure</a:t>
            </a:r>
            <a:endParaRPr lang="en-US" dirty="0"/>
          </a:p>
          <a:p>
            <a:endParaRPr lang="en-US" dirty="0"/>
          </a:p>
        </p:txBody>
      </p:sp>
      <p:sp>
        <p:nvSpPr>
          <p:cNvPr id="3" name="Title 2"/>
          <p:cNvSpPr>
            <a:spLocks noGrp="1"/>
          </p:cNvSpPr>
          <p:nvPr>
            <p:ph type="title"/>
          </p:nvPr>
        </p:nvSpPr>
        <p:spPr/>
        <p:txBody>
          <a:bodyPr/>
          <a:lstStyle/>
          <a:p>
            <a:r>
              <a:rPr lang="en-US" dirty="0" smtClean="0"/>
              <a:t>HOL 7 – Bots</a:t>
            </a:r>
            <a:endParaRPr lang="en-US" dirty="0"/>
          </a:p>
        </p:txBody>
      </p:sp>
    </p:spTree>
    <p:extLst>
      <p:ext uri="{BB962C8B-B14F-4D97-AF65-F5344CB8AC3E}">
        <p14:creationId xmlns:p14="http://schemas.microsoft.com/office/powerpoint/2010/main" val="55835924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smtClean="0"/>
              <a:t>Connect </a:t>
            </a:r>
            <a:r>
              <a:rPr lang="en-US" dirty="0"/>
              <a:t>to data in Cosmos DB using Power BI</a:t>
            </a:r>
          </a:p>
          <a:p>
            <a:r>
              <a:rPr lang="en-US" dirty="0" smtClean="0"/>
              <a:t>Add </a:t>
            </a:r>
            <a:r>
              <a:rPr lang="en-US" dirty="0"/>
              <a:t>a calculated column to a Power BI report</a:t>
            </a:r>
          </a:p>
          <a:p>
            <a:r>
              <a:rPr lang="en-US" dirty="0" smtClean="0"/>
              <a:t>Publish </a:t>
            </a:r>
            <a:r>
              <a:rPr lang="en-US" dirty="0"/>
              <a:t>and view a report to the Power BI service</a:t>
            </a:r>
          </a:p>
          <a:p>
            <a:endParaRPr lang="en-US" dirty="0"/>
          </a:p>
        </p:txBody>
      </p:sp>
      <p:sp>
        <p:nvSpPr>
          <p:cNvPr id="3" name="Title 2"/>
          <p:cNvSpPr>
            <a:spLocks noGrp="1"/>
          </p:cNvSpPr>
          <p:nvPr>
            <p:ph type="title"/>
          </p:nvPr>
        </p:nvSpPr>
        <p:spPr/>
        <p:txBody>
          <a:bodyPr/>
          <a:lstStyle/>
          <a:p>
            <a:r>
              <a:rPr lang="en-US" dirty="0" smtClean="0"/>
              <a:t>HOL 8 – Power BI</a:t>
            </a:r>
            <a:endParaRPr lang="en-US" dirty="0"/>
          </a:p>
        </p:txBody>
      </p:sp>
    </p:spTree>
    <p:extLst>
      <p:ext uri="{BB962C8B-B14F-4D97-AF65-F5344CB8AC3E}">
        <p14:creationId xmlns:p14="http://schemas.microsoft.com/office/powerpoint/2010/main" val="9237768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r>
              <a:rPr lang="en-US" sz="5998">
                <a:solidFill>
                  <a:srgbClr val="FFFFFF"/>
                </a:solidFill>
                <a:latin typeface="Segoe UI Semilight"/>
                <a:ea typeface="MS PGothic" panose="020B0600070205080204" pitchFamily="34" charset="-128"/>
                <a:cs typeface="Segoe UI Semibold" panose="020B0702040204020203" pitchFamily="34" charset="0"/>
              </a:rPr>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smtClean="0">
                    <a:solidFill>
                      <a:srgbClr val="FFFFFF"/>
                    </a:solidFill>
                    <a:latin typeface="Segoe UI Light"/>
                    <a:cs typeface="Segoe UI Semibold" panose="020B0702040204020203" pitchFamily="34" charset="0"/>
                  </a:rPr>
                  <a:t>42</a:t>
                </a:r>
                <a:endParaRPr lang="en-US" sz="14177" spc="-412" dirty="0">
                  <a:solidFill>
                    <a:srgbClr val="FFFFFF"/>
                  </a:solidFill>
                  <a:latin typeface="Segoe UI Light"/>
                  <a:cs typeface="Segoe UI Semibold" panose="020B0702040204020203" pitchFamily="34" charset="0"/>
                </a:endParaRP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109</TotalTime>
  <Words>2103</Words>
  <Application>Microsoft Office PowerPoint</Application>
  <PresentationFormat>Custom</PresentationFormat>
  <Paragraphs>511</Paragraphs>
  <Slides>35</Slides>
  <Notes>35</Notes>
  <HiddenSlides>4</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35</vt:i4>
      </vt:variant>
    </vt:vector>
  </HeadingPairs>
  <TitlesOfParts>
    <vt:vector size="52"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 Presentation</vt:lpstr>
      <vt:lpstr>PowerPoint Presentation</vt:lpstr>
      <vt:lpstr>PowerPoint Presentation</vt:lpstr>
      <vt:lpstr>PowerPoint Presentation</vt:lpstr>
      <vt:lpstr>Comply with industry and regional requirements</vt:lpstr>
      <vt:lpstr>PowerPoint Presentation</vt:lpstr>
      <vt:lpstr>PowerPoint Presentation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Bots</vt:lpstr>
      <vt:lpstr>HOL 8 – Power BI</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cp:lastModifiedBy>
  <cp:revision>88</cp:revision>
  <dcterms:created xsi:type="dcterms:W3CDTF">2016-10-04T22:06:48Z</dcterms:created>
  <dcterms:modified xsi:type="dcterms:W3CDTF">2017-10-06T19:46:48Z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